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png>
</file>

<file path=ppt/media/image2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Vijay Dhaka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Vijay Dhakal</a:t>
            </a:r>
          </a:p>
        </p:txBody>
      </p:sp>
      <p:sp>
        <p:nvSpPr>
          <p:cNvPr id="172" name="Fitness App Clon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Fitness App Clone</a:t>
            </a:r>
          </a:p>
        </p:txBody>
      </p:sp>
      <p:sp>
        <p:nvSpPr>
          <p:cNvPr id="173" name="Popular app to track physical activit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Popular app to track physical activity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G_0179.PNG" descr="IMG_0179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9025943" y="0"/>
            <a:ext cx="6332114" cy="13716001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</p:pic>
      <p:sp>
        <p:nvSpPr>
          <p:cNvPr id="176" name="Tab bar"/>
          <p:cNvSpPr txBox="1"/>
          <p:nvPr/>
        </p:nvSpPr>
        <p:spPr>
          <a:xfrm>
            <a:off x="882536" y="12475167"/>
            <a:ext cx="1652885" cy="546101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pc="56" sz="2800">
                <a:solidFill>
                  <a:srgbClr val="929292"/>
                </a:solidFill>
                <a:latin typeface="SF Pro Light"/>
                <a:ea typeface="SF Pro Light"/>
                <a:cs typeface="SF Pro Light"/>
                <a:sym typeface="SF Pro Light"/>
              </a:defRPr>
            </a:lvl1pPr>
          </a:lstStyle>
          <a:p>
            <a:pPr/>
            <a:r>
              <a:t>Tab bar</a:t>
            </a:r>
          </a:p>
        </p:txBody>
      </p:sp>
      <p:sp>
        <p:nvSpPr>
          <p:cNvPr id="177" name="Line"/>
          <p:cNvSpPr/>
          <p:nvPr/>
        </p:nvSpPr>
        <p:spPr>
          <a:xfrm>
            <a:off x="2970924" y="12748217"/>
            <a:ext cx="6963686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8" name="Text"/>
          <p:cNvSpPr txBox="1"/>
          <p:nvPr/>
        </p:nvSpPr>
        <p:spPr>
          <a:xfrm>
            <a:off x="11703151" y="6580784"/>
            <a:ext cx="1231698" cy="80843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79" name="Line"/>
          <p:cNvSpPr/>
          <p:nvPr/>
        </p:nvSpPr>
        <p:spPr>
          <a:xfrm>
            <a:off x="2871063" y="2338474"/>
            <a:ext cx="6357514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0" name="Navigation Title"/>
          <p:cNvSpPr txBox="1"/>
          <p:nvPr/>
        </p:nvSpPr>
        <p:spPr>
          <a:xfrm>
            <a:off x="882536" y="1849524"/>
            <a:ext cx="1652885" cy="977901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pc="56" sz="2800">
                <a:solidFill>
                  <a:srgbClr val="929292"/>
                </a:solidFill>
                <a:latin typeface="SF Pro Light"/>
                <a:ea typeface="SF Pro Light"/>
                <a:cs typeface="SF Pro Light"/>
                <a:sym typeface="SF Pro Light"/>
              </a:defRPr>
            </a:lvl1pPr>
          </a:lstStyle>
          <a:p>
            <a:pPr/>
            <a:r>
              <a:t>Navigation Title</a:t>
            </a:r>
          </a:p>
        </p:txBody>
      </p:sp>
      <p:sp>
        <p:nvSpPr>
          <p:cNvPr id="181" name="Line"/>
          <p:cNvSpPr/>
          <p:nvPr/>
        </p:nvSpPr>
        <p:spPr>
          <a:xfrm flipH="1" flipV="1">
            <a:off x="15061834" y="2338474"/>
            <a:ext cx="653305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2" name="Button"/>
          <p:cNvSpPr txBox="1"/>
          <p:nvPr/>
        </p:nvSpPr>
        <p:spPr>
          <a:xfrm>
            <a:off x="21848579" y="2065424"/>
            <a:ext cx="1652885" cy="546101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pc="56" sz="2800">
                <a:solidFill>
                  <a:srgbClr val="929292"/>
                </a:solidFill>
                <a:latin typeface="SF Pro Light"/>
                <a:ea typeface="SF Pro Light"/>
                <a:cs typeface="SF Pro Light"/>
                <a:sym typeface="SF Pro Light"/>
              </a:defRPr>
            </a:lvl1pPr>
          </a:lstStyle>
          <a:p>
            <a:pPr/>
            <a:r>
              <a:t>Button</a:t>
            </a:r>
          </a:p>
        </p:txBody>
      </p:sp>
      <p:sp>
        <p:nvSpPr>
          <p:cNvPr id="183" name="Rectangle"/>
          <p:cNvSpPr/>
          <p:nvPr/>
        </p:nvSpPr>
        <p:spPr>
          <a:xfrm>
            <a:off x="9266872" y="3032295"/>
            <a:ext cx="5850257" cy="3720993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4" name="Line"/>
          <p:cNvSpPr/>
          <p:nvPr/>
        </p:nvSpPr>
        <p:spPr>
          <a:xfrm flipH="1" flipV="1">
            <a:off x="15413979" y="4892791"/>
            <a:ext cx="653305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5" name="Button"/>
          <p:cNvSpPr txBox="1"/>
          <p:nvPr/>
        </p:nvSpPr>
        <p:spPr>
          <a:xfrm>
            <a:off x="22200723" y="4619741"/>
            <a:ext cx="1652885" cy="546101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pc="56" sz="2800">
                <a:solidFill>
                  <a:srgbClr val="929292"/>
                </a:solidFill>
                <a:latin typeface="SF Pro Light"/>
                <a:ea typeface="SF Pro Light"/>
                <a:cs typeface="SF Pro Light"/>
                <a:sym typeface="SF Pro Light"/>
              </a:defRPr>
            </a:lvl1pPr>
          </a:lstStyle>
          <a:p>
            <a:pPr/>
            <a:r>
              <a:t>Button</a:t>
            </a:r>
          </a:p>
        </p:txBody>
      </p:sp>
      <p:sp>
        <p:nvSpPr>
          <p:cNvPr id="186" name="Rectangle"/>
          <p:cNvSpPr/>
          <p:nvPr/>
        </p:nvSpPr>
        <p:spPr>
          <a:xfrm>
            <a:off x="14431734" y="6718300"/>
            <a:ext cx="446272" cy="533401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7" name="Line"/>
          <p:cNvSpPr/>
          <p:nvPr/>
        </p:nvSpPr>
        <p:spPr>
          <a:xfrm flipH="1" flipV="1">
            <a:off x="14910576" y="6985000"/>
            <a:ext cx="653305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8" name="Icon"/>
          <p:cNvSpPr txBox="1"/>
          <p:nvPr/>
        </p:nvSpPr>
        <p:spPr>
          <a:xfrm>
            <a:off x="21697320" y="6711950"/>
            <a:ext cx="1652885" cy="546101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pc="56" sz="2800">
                <a:solidFill>
                  <a:srgbClr val="929292"/>
                </a:solidFill>
                <a:latin typeface="SF Pro Light"/>
                <a:ea typeface="SF Pro Light"/>
                <a:cs typeface="SF Pro Light"/>
                <a:sym typeface="SF Pro Light"/>
              </a:defRPr>
            </a:lvl1pPr>
          </a:lstStyle>
          <a:p>
            <a:pPr/>
            <a:r>
              <a:t>Icon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creenRecording_11-17-2025 10-16-29 AM_1.MP4" descr="ScreenRecording_11-17-2025 10-16-29 AM_1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9025943" y="-1"/>
            <a:ext cx="6332114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58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9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hallenges"/>
          <p:cNvSpPr txBox="1"/>
          <p:nvPr/>
        </p:nvSpPr>
        <p:spPr>
          <a:xfrm>
            <a:off x="1129466" y="777417"/>
            <a:ext cx="7646773" cy="184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232" sz="11600">
                <a:solidFill>
                  <a:srgbClr val="FFFFFF"/>
                </a:solidFill>
              </a:defRPr>
            </a:lvl1pPr>
          </a:lstStyle>
          <a:p>
            <a:pPr/>
            <a:r>
              <a:t>Challenges</a:t>
            </a:r>
          </a:p>
        </p:txBody>
      </p:sp>
      <p:sp>
        <p:nvSpPr>
          <p:cNvPr id="193" name="Complex UI Animation"/>
          <p:cNvSpPr txBox="1"/>
          <p:nvPr/>
        </p:nvSpPr>
        <p:spPr>
          <a:xfrm>
            <a:off x="1352812" y="3999003"/>
            <a:ext cx="7560311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lvl1pPr>
          </a:lstStyle>
          <a:p>
            <a:pPr/>
            <a:r>
              <a:t>Complex UI Animation</a:t>
            </a:r>
          </a:p>
        </p:txBody>
      </p:sp>
      <p:sp>
        <p:nvSpPr>
          <p:cNvPr id="194" name="Recreating pixel-perfect, responsive components (nav bars, charts)"/>
          <p:cNvSpPr txBox="1"/>
          <p:nvPr/>
        </p:nvSpPr>
        <p:spPr>
          <a:xfrm>
            <a:off x="1513326" y="5702012"/>
            <a:ext cx="22491447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lvl1pPr>
          </a:lstStyle>
          <a:p>
            <a:pPr/>
            <a:r>
              <a:t>Recreating pixel-perfect, responsive components (nav bars, charts)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3" grpId="1"/>
      <p:bldP build="whole" bldLvl="1" animBg="1" rev="0" advAuto="0" spid="194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UI/UX Insight:…"/>
          <p:cNvSpPr txBox="1"/>
          <p:nvPr/>
        </p:nvSpPr>
        <p:spPr>
          <a:xfrm>
            <a:off x="876049" y="3794959"/>
            <a:ext cx="18557057" cy="4550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pPr>
            <a:r>
              <a:t>UI/UX Insight: </a:t>
            </a:r>
          </a:p>
          <a:p>
            <a:pPr lvl="1"/>
            <a:r>
              <a:rPr>
                <a:solidFill>
                  <a:srgbClr val="FFFFFF"/>
                </a:solidFill>
              </a:rPr>
              <a:t>Collection of micro-decisions about hierarchy and user psychology.</a:t>
            </a:r>
            <a:r>
              <a:t> </a:t>
            </a:r>
          </a:p>
          <a:p>
            <a:pPr lvl="1"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pPr>
          </a:p>
        </p:txBody>
      </p:sp>
      <p:sp>
        <p:nvSpPr>
          <p:cNvPr id="197" name="Key Learning"/>
          <p:cNvSpPr txBox="1"/>
          <p:nvPr/>
        </p:nvSpPr>
        <p:spPr>
          <a:xfrm>
            <a:off x="679178" y="687359"/>
            <a:ext cx="9416086" cy="184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232" sz="11600">
                <a:solidFill>
                  <a:srgbClr val="FFFFFF"/>
                </a:solidFill>
              </a:defRPr>
            </a:lvl1pPr>
          </a:lstStyle>
          <a:p>
            <a:pPr/>
            <a:r>
              <a:t>Key Learning </a:t>
            </a:r>
          </a:p>
        </p:txBody>
      </p:sp>
      <p:sp>
        <p:nvSpPr>
          <p:cNvPr id="198" name="Technical Skill:…"/>
          <p:cNvSpPr txBox="1"/>
          <p:nvPr/>
        </p:nvSpPr>
        <p:spPr>
          <a:xfrm>
            <a:off x="846116" y="8372730"/>
            <a:ext cx="22196451" cy="3033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pPr>
            <a:r>
              <a:t>Technical Skill: </a:t>
            </a:r>
          </a:p>
          <a:p>
            <a:pPr lvl="1">
              <a:defRPr>
                <a:solidFill>
                  <a:srgbClr val="FFFFFF"/>
                </a:solidFill>
              </a:defRPr>
            </a:pPr>
            <a:r>
              <a:t>Advanced styling, layout techniques, and implementing complex UI animations.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6" grpId="1"/>
      <p:bldP build="whole" bldLvl="1" animBg="1" rev="0" advAuto="0" spid="198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hank You"/>
          <p:cNvSpPr txBox="1"/>
          <p:nvPr/>
        </p:nvSpPr>
        <p:spPr>
          <a:xfrm>
            <a:off x="8596960" y="5933216"/>
            <a:ext cx="7190080" cy="184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232" sz="11600">
                <a:solidFill>
                  <a:srgbClr val="FFFFFF"/>
                </a:solidFill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